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662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AE961-44E7-4173-889E-4F8D08E18CE4}" type="datetimeFigureOut">
              <a:rPr lang="en-US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14DC0-F5E8-4BB0-8C3F-3F48FF79DD8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4DC0-F5E8-4BB0-8C3F-3F48FF79DD8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4DC0-F5E8-4BB0-8C3F-3F48FF79DD8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4DC0-F5E8-4BB0-8C3F-3F48FF79DD8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4DC0-F5E8-4BB0-8C3F-3F48FF79DD8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4DC0-F5E8-4BB0-8C3F-3F48FF79DD8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extLst/>
          </p:nvPr>
        </p:nvSpPr>
        <p:spPr>
          <a:xfrm rot="21420000">
            <a:off x="549509" y="484356"/>
            <a:ext cx="10090443" cy="3722685"/>
          </a:xfrm>
        </p:spPr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z="5400" dirty="0"/>
              <a:t>Transition Coffee morning</a:t>
            </a:r>
            <a:endParaRPr sz="5400" dirty="0"/>
          </a:p>
          <a:p>
            <a:pPr algn="ctr"/>
            <a:r>
              <a:rPr lang="en-US" sz="5400" dirty="0"/>
              <a:t>26.02.19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693738" y="771525"/>
            <a:ext cx="4127500" cy="1013913"/>
          </a:xfrm>
        </p:spPr>
        <p:txBody>
          <a:bodyPr/>
          <a:lstStyle/>
          <a:p>
            <a:r>
              <a:rPr lang="en-US" err="1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extLst/>
          </p:nvPr>
        </p:nvSpPr>
        <p:spPr/>
        <p:txBody>
          <a:bodyPr/>
          <a:lstStyle/>
          <a:p>
            <a:r>
              <a:rPr lang="en-US"/>
              <a:t>To provide information about transition</a:t>
            </a:r>
          </a:p>
          <a:p>
            <a:r>
              <a:rPr lang="en-US"/>
              <a:t>Preparation guidance </a:t>
            </a:r>
          </a:p>
          <a:p>
            <a:r>
              <a:rPr lang="en-US"/>
              <a:t>Supporting roles</a:t>
            </a:r>
          </a:p>
          <a:p>
            <a:r>
              <a:rPr lang="en-US"/>
              <a:t>Knowledge &amp; understanding of the processes involved</a:t>
            </a:r>
          </a:p>
          <a:p>
            <a:r>
              <a:rPr lang="en-US"/>
              <a:t>What to expect</a:t>
            </a:r>
          </a:p>
          <a:p>
            <a:endParaRPr lang="en-US"/>
          </a:p>
        </p:txBody>
      </p:sp>
      <p:pic>
        <p:nvPicPr>
          <p:cNvPr id="5" name="Picture 5" descr="Making the &lt;strong&gt;Transition&lt;/strong&gt; Day 4 | Jeff Blog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2957538"/>
            <a:ext cx="2743200" cy="20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4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/>
              <a:t>Transition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extLst/>
          </p:nvPr>
        </p:nvSpPr>
        <p:spPr/>
        <p:txBody>
          <a:bodyPr/>
          <a:lstStyle/>
          <a:p>
            <a:r>
              <a:rPr lang="en-US"/>
              <a:t>ATTENDANCE OF TRANSITON COFFEE MORNINGS</a:t>
            </a:r>
          </a:p>
          <a:p>
            <a:r>
              <a:rPr lang="en-US"/>
              <a:t>DEVELOPNIG A KNOWLEDGE OF THE LOCAL OFFER</a:t>
            </a:r>
          </a:p>
          <a:p>
            <a:r>
              <a:rPr lang="en-US"/>
              <a:t>ATTENDANCE OF ANNUAL REVIEW</a:t>
            </a:r>
          </a:p>
          <a:p>
            <a:r>
              <a:rPr lang="en-US"/>
              <a:t>THINKING ABOUT YOUR SON/DAUGHTER'S REALISTIC ASPIRATOINS AND GOALS</a:t>
            </a:r>
          </a:p>
          <a:p>
            <a:r>
              <a:rPr lang="en-US"/>
              <a:t>AWARENESS OF </a:t>
            </a:r>
            <a:r>
              <a:rPr lang="en-US" err="1"/>
              <a:t>dla</a:t>
            </a:r>
            <a:r>
              <a:rPr lang="en-US"/>
              <a:t> AND TRANSFER TO pip</a:t>
            </a:r>
          </a:p>
          <a:p>
            <a:r>
              <a:rPr lang="en-US"/>
              <a:t>ATTEND pip WORKSHOP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extLst/>
          </p:nvPr>
        </p:nvSpPr>
        <p:spPr/>
        <p:txBody>
          <a:bodyPr>
            <a:normAutofit/>
          </a:bodyPr>
          <a:lstStyle/>
          <a:p>
            <a:r>
              <a:rPr lang="en-US" sz="4000"/>
              <a:t>YEAR 10</a:t>
            </a:r>
          </a:p>
        </p:txBody>
      </p:sp>
    </p:spTree>
    <p:extLst>
      <p:ext uri="{BB962C8B-B14F-4D97-AF65-F5344CB8AC3E}">
        <p14:creationId xmlns:p14="http://schemas.microsoft.com/office/powerpoint/2010/main" val="224166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extLst/>
          </p:nvPr>
        </p:nvSpPr>
        <p:spPr/>
        <p:txBody>
          <a:bodyPr/>
          <a:lstStyle/>
          <a:p>
            <a:r>
              <a:rPr lang="en-US"/>
              <a:t>VISIT LOCAL COLLEGES AND TRAINING PROVIDERS</a:t>
            </a:r>
          </a:p>
          <a:p>
            <a:r>
              <a:rPr lang="en-US"/>
              <a:t>ATTEND OPEN EVENTS</a:t>
            </a:r>
          </a:p>
          <a:p>
            <a:r>
              <a:rPr lang="en-US"/>
              <a:t>LOOK AT WORKPLACE OPPORTUNTIES IN PREPARATION FOR WORK EXPERIENCE</a:t>
            </a:r>
          </a:p>
          <a:p>
            <a:r>
              <a:rPr lang="en-US"/>
              <a:t>MAKE SCHOOL AWARE OF PREFERRED TRANSITION OPTION TO ENABLE INVITE TO ANNUAL REVIEW</a:t>
            </a:r>
          </a:p>
          <a:p>
            <a:r>
              <a:rPr lang="en-US"/>
              <a:t>APPLICATION FOR 16-19 BURSARY</a:t>
            </a:r>
          </a:p>
          <a:p>
            <a:r>
              <a:rPr lang="en-US"/>
              <a:t>ATTEND BURSARY WORKSHOP</a:t>
            </a:r>
          </a:p>
          <a:p>
            <a:r>
              <a:rPr lang="en-US"/>
              <a:t>APPLICATION FOR </a:t>
            </a:r>
            <a:r>
              <a:rPr lang="en-US" err="1"/>
              <a:t>nOWCARD</a:t>
            </a:r>
            <a:r>
              <a:rPr lang="en-US"/>
              <a:t> IF APPLICABLE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extLst/>
          </p:nvPr>
        </p:nvSpPr>
        <p:spPr/>
        <p:txBody>
          <a:bodyPr>
            <a:normAutofit/>
          </a:bodyPr>
          <a:lstStyle/>
          <a:p>
            <a:r>
              <a:rPr lang="en-US" sz="4000"/>
              <a:t>YEAR 11</a:t>
            </a:r>
          </a:p>
        </p:txBody>
      </p:sp>
    </p:spTree>
    <p:extLst>
      <p:ext uri="{BB962C8B-B14F-4D97-AF65-F5344CB8AC3E}">
        <p14:creationId xmlns:p14="http://schemas.microsoft.com/office/powerpoint/2010/main" val="33877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extLst/>
          </p:nvPr>
        </p:nvSpPr>
        <p:spPr/>
        <p:txBody>
          <a:bodyPr/>
          <a:lstStyle/>
          <a:p>
            <a:r>
              <a:rPr lang="en-US"/>
              <a:t>Is your son/daughter known to adult social care?</a:t>
            </a:r>
          </a:p>
          <a:p>
            <a:r>
              <a:rPr lang="en-US"/>
              <a:t>Are they requiring transition support</a:t>
            </a:r>
          </a:p>
          <a:p>
            <a:r>
              <a:rPr lang="en-US"/>
              <a:t>Referral to be made by parents </a:t>
            </a:r>
          </a:p>
          <a:p>
            <a:r>
              <a:rPr lang="en-US"/>
              <a:t>Successful assessments – what's out there?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extLst/>
          </p:nvPr>
        </p:nvSpPr>
        <p:spPr/>
        <p:txBody>
          <a:bodyPr>
            <a:normAutofit/>
          </a:bodyPr>
          <a:lstStyle/>
          <a:p>
            <a:r>
              <a:rPr lang="en-US" sz="4000"/>
              <a:t>YEAR 12/13</a:t>
            </a:r>
          </a:p>
        </p:txBody>
      </p:sp>
    </p:spTree>
    <p:extLst>
      <p:ext uri="{BB962C8B-B14F-4D97-AF65-F5344CB8AC3E}">
        <p14:creationId xmlns:p14="http://schemas.microsoft.com/office/powerpoint/2010/main" val="263318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  <p:extLst/>
          </p:nvPr>
        </p:nvSpPr>
        <p:spPr/>
        <p:txBody>
          <a:bodyPr/>
          <a:lstStyle/>
          <a:p>
            <a:r>
              <a:rPr lang="en-US" err="1"/>
              <a:t>Organising</a:t>
            </a:r>
            <a:r>
              <a:rPr lang="en-US"/>
              <a:t> visits to local colleges and placement opportunities</a:t>
            </a:r>
          </a:p>
          <a:p>
            <a:r>
              <a:rPr lang="en-US"/>
              <a:t>Applying to college and training providers</a:t>
            </a:r>
          </a:p>
          <a:p>
            <a:r>
              <a:rPr lang="en-US"/>
              <a:t>Transition planning </a:t>
            </a:r>
          </a:p>
          <a:p>
            <a:r>
              <a:rPr lang="en-US"/>
              <a:t>Application for transport</a:t>
            </a:r>
          </a:p>
          <a:p>
            <a:r>
              <a:rPr lang="en-US"/>
              <a:t>Updating </a:t>
            </a:r>
            <a:r>
              <a:rPr lang="en-US" err="1"/>
              <a:t>Ehcp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extLst/>
          </p:nvPr>
        </p:nvSpPr>
        <p:spPr/>
        <p:txBody>
          <a:bodyPr>
            <a:normAutofit/>
          </a:bodyPr>
          <a:lstStyle/>
          <a:p>
            <a:r>
              <a:rPr lang="en-US" sz="4000"/>
              <a:t>YEAR 14</a:t>
            </a:r>
          </a:p>
        </p:txBody>
      </p:sp>
    </p:spTree>
    <p:extLst>
      <p:ext uri="{BB962C8B-B14F-4D97-AF65-F5344CB8AC3E}">
        <p14:creationId xmlns:p14="http://schemas.microsoft.com/office/powerpoint/2010/main" val="1714189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Custom</PresentationFormat>
  <Paragraphs>45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Main Event</vt:lpstr>
      <vt:lpstr>PowerPoint Presentation</vt:lpstr>
      <vt:lpstr>AIms</vt:lpstr>
      <vt:lpstr>Transition Guide</vt:lpstr>
      <vt:lpstr>Transition Guide</vt:lpstr>
      <vt:lpstr>Transition Guide</vt:lpstr>
      <vt:lpstr>Transition Guide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ltraverse</dc:creator>
  <cp:lastModifiedBy>ltraverse</cp:lastModifiedBy>
  <cp:revision>6</cp:revision>
  <dcterms:modified xsi:type="dcterms:W3CDTF">2019-03-01T10:06:21Z</dcterms:modified>
</cp:coreProperties>
</file>